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688638" cy="7562850"/>
  <p:notesSz cx="7562850" cy="10688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36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374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bble_pages/page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1"/>
            <a:ext cx="10689336" cy="75568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Benutzerdefiniert</PresentationFormat>
  <Paragraphs>6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Dobble Karten – druckfertig</dc:title>
  <dc:subject>Dobble print sheets</dc:subject>
  <dc:creator>OpenAI</dc:creator>
  <cp:lastModifiedBy>Jovanka Ruoss</cp:lastModifiedBy>
  <cp:revision>1</cp:revision>
  <dcterms:created xsi:type="dcterms:W3CDTF">2026-03-13T12:11:20Z</dcterms:created>
  <dcterms:modified xsi:type="dcterms:W3CDTF">2026-03-13T15:29:21Z</dcterms:modified>
</cp:coreProperties>
</file>